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8800425" cy="3599973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4"/>
  </p:normalViewPr>
  <p:slideViewPr>
    <p:cSldViewPr snapToGrid="0" snapToObjects="1">
      <p:cViewPr>
        <p:scale>
          <a:sx n="18" d="100"/>
          <a:sy n="18" d="100"/>
        </p:scale>
        <p:origin x="27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5891626"/>
            <a:ext cx="24480361" cy="1253324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8908198"/>
            <a:ext cx="21600319" cy="869160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916653"/>
            <a:ext cx="6210092" cy="305081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916653"/>
            <a:ext cx="18270270" cy="305081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8974945"/>
            <a:ext cx="24840367" cy="14974888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4091502"/>
            <a:ext cx="24840367" cy="787494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9583264"/>
            <a:ext cx="12240181" cy="22841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9583264"/>
            <a:ext cx="12240181" cy="22841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16661"/>
            <a:ext cx="24840367" cy="69582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8824938"/>
            <a:ext cx="12183928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3149904"/>
            <a:ext cx="12183928" cy="19341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8824938"/>
            <a:ext cx="12243932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3149904"/>
            <a:ext cx="12243932" cy="19341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183304"/>
            <a:ext cx="14580215" cy="2558314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183304"/>
            <a:ext cx="14580215" cy="2558314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916661"/>
            <a:ext cx="2484036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9583264"/>
            <a:ext cx="2484036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3366432"/>
            <a:ext cx="972014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2" y="29444267"/>
            <a:ext cx="7083425" cy="6250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2" y="22583997"/>
            <a:ext cx="7088588" cy="6250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3" y="15893053"/>
            <a:ext cx="7103088" cy="6081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2" y="8980222"/>
            <a:ext cx="7083425" cy="613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2" y="2081055"/>
            <a:ext cx="6870509" cy="6172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27" y="29444267"/>
            <a:ext cx="7035684" cy="6250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27" y="22583996"/>
            <a:ext cx="7043148" cy="6250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21" y="15898873"/>
            <a:ext cx="7164618" cy="6075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27" y="9038607"/>
            <a:ext cx="7157771" cy="6133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28" y="2071313"/>
            <a:ext cx="6987558" cy="63576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8618" y="507938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Independent Inhibitory</a:t>
            </a:r>
            <a:endParaRPr lang="en-US" sz="4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411" y="29444266"/>
            <a:ext cx="7075682" cy="62506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285" y="22583995"/>
            <a:ext cx="7114913" cy="62506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050" y="15898876"/>
            <a:ext cx="7148211" cy="60755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188" y="9038605"/>
            <a:ext cx="7121128" cy="6192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019" y="2081055"/>
            <a:ext cx="7007735" cy="634794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68173" y="513089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Common Inhibitory</a:t>
            </a:r>
            <a:endParaRPr lang="en-US" sz="4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795345" y="507937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Independent Inhibitory</a:t>
            </a:r>
            <a:endParaRPr lang="en-US" sz="44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70" y="29444265"/>
            <a:ext cx="7107694" cy="6250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1" y="22582790"/>
            <a:ext cx="7041892" cy="62518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115" y="15840490"/>
            <a:ext cx="7145172" cy="61326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59" y="9123669"/>
            <a:ext cx="6957030" cy="60959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138" y="2115734"/>
            <a:ext cx="7030851" cy="63491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99751" y="505359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Common Inhibitory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20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20</cp:revision>
  <dcterms:created xsi:type="dcterms:W3CDTF">2017-03-24T17:03:41Z</dcterms:created>
  <dcterms:modified xsi:type="dcterms:W3CDTF">2017-03-24T17:36:51Z</dcterms:modified>
</cp:coreProperties>
</file>